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9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7" b="15210"/>
          <a:stretch/>
        </p:blipFill>
        <p:spPr>
          <a:xfrm>
            <a:off x="0" y="595332"/>
            <a:ext cx="9144000" cy="6360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3571" y1="65415" x2="59048" y2="62912"/>
                        <a14:foregroundMark x1="39524" y1="20478" x2="42500" y2="18544"/>
                        <a14:foregroundMark x1="43810" y1="10922" x2="63810" y2="15131"/>
                        <a14:foregroundMark x1="79881" y1="68601" x2="93810" y2="68259"/>
                        <a14:foregroundMark x1="92500" y1="64619" x2="96310" y2="69170"/>
                        <a14:foregroundMark x1="52262" y1="92947" x2="59881" y2="74858"/>
                        <a14:foregroundMark x1="52857" y1="93857" x2="63452" y2="91809"/>
                        <a14:foregroundMark x1="88690" y1="65643" x2="88690" y2="67349"/>
                        <a14:foregroundMark x1="53690" y1="78840" x2="53333" y2="75768"/>
                        <a14:foregroundMark x1="4405" y1="81570" x2="8571" y2="87031"/>
                        <a14:foregroundMark x1="12500" y1="86462" x2="40238" y2="71331"/>
                        <a14:foregroundMark x1="29048" y1="60978" x2="44167" y2="47782"/>
                        <a14:backgroundMark x1="39286" y1="16610" x2="40000" y2="20819"/>
                        <a14:backgroundMark x1="36905" y1="20364" x2="48452" y2="18658"/>
                        <a14:backgroundMark x1="37381" y1="23094" x2="44881" y2="16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825219"/>
            <a:ext cx="2160240" cy="2260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632067"/>
            <a:ext cx="87815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Режим работы школьного катка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 flipH="1">
            <a:off x="0" y="1692342"/>
            <a:ext cx="3208806" cy="2016224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Пн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.,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Ср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.,</a:t>
            </a:r>
            <a:r>
              <a:rPr lang="ru-RU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Пт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.–</a:t>
            </a:r>
          </a:p>
          <a:p>
            <a:pPr lvl="0"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 15.00 до 18.00 –</a:t>
            </a:r>
          </a:p>
          <a:p>
            <a:pPr lvl="0" algn="ctr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Тренировки хоккейной команды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4293096"/>
            <a:ext cx="2159272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868144" y="1688034"/>
            <a:ext cx="3024336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Свободное катание жителей микрорайона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Пн. – с 18.00 до 22.00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Вт. – с 15.00 до 22.00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Ср. – с 18.00 до 22.00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Чт. – с 15.00 до 22.00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Пт. – с 18.00 до 22.00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Сб. – с 13.30 до 22.00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Вс. – с 9.00 до 22.00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5222" y1="74125" x2="17556" y2="74875"/>
                        <a14:foregroundMark x1="41333" y1="95250" x2="43667" y2="95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128" y="1889333"/>
            <a:ext cx="2885517" cy="256490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50356"/>
            <a:ext cx="32797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39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7" b="15210"/>
          <a:stretch/>
        </p:blipFill>
        <p:spPr>
          <a:xfrm>
            <a:off x="0" y="595332"/>
            <a:ext cx="9144000" cy="6360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3571" y1="65415" x2="59048" y2="62912"/>
                        <a14:foregroundMark x1="39524" y1="20478" x2="42500" y2="18544"/>
                        <a14:foregroundMark x1="43810" y1="10922" x2="63810" y2="15131"/>
                        <a14:foregroundMark x1="79881" y1="68601" x2="93810" y2="68259"/>
                        <a14:foregroundMark x1="92500" y1="64619" x2="96310" y2="69170"/>
                        <a14:foregroundMark x1="52262" y1="92947" x2="59881" y2="74858"/>
                        <a14:foregroundMark x1="52857" y1="93857" x2="63452" y2="91809"/>
                        <a14:foregroundMark x1="88690" y1="65643" x2="88690" y2="67349"/>
                        <a14:foregroundMark x1="53690" y1="78840" x2="53333" y2="75768"/>
                        <a14:foregroundMark x1="4405" y1="81570" x2="8571" y2="87031"/>
                        <a14:foregroundMark x1="12500" y1="86462" x2="40238" y2="71331"/>
                        <a14:foregroundMark x1="29048" y1="60978" x2="44167" y2="47782"/>
                        <a14:backgroundMark x1="39286" y1="16610" x2="40000" y2="20819"/>
                        <a14:backgroundMark x1="36905" y1="20364" x2="48452" y2="18658"/>
                        <a14:backgroundMark x1="37381" y1="23094" x2="44881" y2="16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825219"/>
            <a:ext cx="2160240" cy="2260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632595"/>
            <a:ext cx="92448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Мәктәп шугалагының эш </a:t>
            </a:r>
            <a:r>
              <a:rPr lang="tt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вакыты: 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9" name="Выноска-облако 8"/>
          <p:cNvSpPr/>
          <p:nvPr/>
        </p:nvSpPr>
        <p:spPr>
          <a:xfrm flipH="1">
            <a:off x="105543" y="1808995"/>
            <a:ext cx="3275856" cy="2016224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lvl="0" algn="ctr"/>
            <a:r>
              <a:rPr lang="ru-RU" sz="2000" b="1" spc="-15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Дүш</a:t>
            </a:r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.,</a:t>
            </a:r>
            <a:r>
              <a:rPr lang="ru-RU" sz="2000" b="1" spc="-15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Чәрш</a:t>
            </a:r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.,</a:t>
            </a:r>
            <a:r>
              <a:rPr lang="ru-RU" sz="2000" b="1" spc="-15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Җом</a:t>
            </a:r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.–</a:t>
            </a:r>
          </a:p>
          <a:p>
            <a:pPr lvl="0" algn="ctr"/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15.00сәг. </a:t>
            </a:r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- </a:t>
            </a:r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18.00сәг </a:t>
            </a:r>
            <a:r>
              <a:rPr lang="ru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–</a:t>
            </a:r>
          </a:p>
          <a:p>
            <a:pPr lvl="0" algn="ctr"/>
            <a:r>
              <a:rPr lang="tt-RU" sz="2000" b="1" spc="-1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</a:rPr>
              <a:t>Хоккей командасы кунекмәләре</a:t>
            </a:r>
            <a:endParaRPr lang="ru-RU" sz="2000" b="1" spc="-150" dirty="0" smtClean="0">
              <a:solidFill>
                <a:schemeClr val="tx2">
                  <a:lumMod val="60000"/>
                  <a:lumOff val="40000"/>
                </a:schemeClr>
              </a:solidFill>
              <a:latin typeface="Calibri Light" pitchFamily="34" charset="0"/>
            </a:endParaRPr>
          </a:p>
          <a:p>
            <a:pPr lvl="0" algn="ctr"/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4293096"/>
            <a:ext cx="2159272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913927" y="1628800"/>
            <a:ext cx="3168352" cy="252376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t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  <a:ea typeface="Batang" pitchFamily="18" charset="-127"/>
              </a:rPr>
              <a:t>Микрорайон да яшәүчеләр өчен </a:t>
            </a:r>
            <a:r>
              <a:rPr lang="tt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  <a:ea typeface="Batang" pitchFamily="18" charset="-127"/>
              </a:rPr>
              <a:t>шугалакка керү </a:t>
            </a:r>
            <a:r>
              <a:rPr lang="tt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  <a:ea typeface="Batang" pitchFamily="18" charset="-127"/>
              </a:rPr>
              <a:t>ирекле </a:t>
            </a:r>
            <a:endParaRPr lang="ru-RU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  <a:ea typeface="Batang" pitchFamily="18" charset="-127"/>
            </a:endParaRP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Дүшәмбе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18.00сәг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22.00сәг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Сишәмбе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15.00сәг.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22.00сәг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Чәршәмбе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18.00сәг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22.00сәг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Пәнҗешәмбе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 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15.00сәг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22.00</a:t>
            </a: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Җомга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18.00сәг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22.00сәг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Шимбә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13.30сәг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22.00сәг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Якшәмбе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–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9.00сәг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-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22.00сәг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5222" y1="74125" x2="17556" y2="74875"/>
                        <a14:foregroundMark x1="41333" y1="95250" x2="43667" y2="95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40506"/>
            <a:ext cx="2885517" cy="256490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89402"/>
            <a:ext cx="32797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94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134</Words>
  <Application>Microsoft Office PowerPoint</Application>
  <PresentationFormat>Экран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Ания Айнуровна</dc:creator>
  <cp:lastModifiedBy>User_org</cp:lastModifiedBy>
  <cp:revision>6</cp:revision>
  <dcterms:created xsi:type="dcterms:W3CDTF">2020-12-25T08:27:35Z</dcterms:created>
  <dcterms:modified xsi:type="dcterms:W3CDTF">2020-12-25T09:36:18Z</dcterms:modified>
</cp:coreProperties>
</file>